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332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286657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535982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782257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86846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967144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54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524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53986" y="2191263"/>
            <a:ext cx="8153400" cy="2862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C8CFB8-5DB4-F092-617F-2BD795439459}"/>
              </a:ext>
            </a:extLst>
          </p:cNvPr>
          <p:cNvSpPr txBox="1"/>
          <p:nvPr/>
        </p:nvSpPr>
        <p:spPr>
          <a:xfrm>
            <a:off x="2404577" y="2539586"/>
            <a:ext cx="7382846" cy="14972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</a:pPr>
            <a:r>
              <a:rPr lang="ar-AE" sz="2000" b="1" dirty="0"/>
              <a:t>تطبيق عملي من خلال مشهد تمثيلي الاغماء على احد الطلاب ويقوم طالب اخر بالاتصال على خدمة الطوارئ وطلب المساعدة منهم.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59086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30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aisha alshamsi</cp:lastModifiedBy>
  <cp:revision>13</cp:revision>
  <dcterms:created xsi:type="dcterms:W3CDTF">2023-06-12T08:37:42Z</dcterms:created>
  <dcterms:modified xsi:type="dcterms:W3CDTF">2023-10-01T10:14:27Z</dcterms:modified>
</cp:coreProperties>
</file>