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539586"/>
            <a:ext cx="7382846" cy="1497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تطبيق عملي من خلال مشهد تمثيلي الاغماء على احد الطلاب ويقوم طالب اخر بالاتصال على خدمة الطوارئ وطلب المساعدة منهم.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2023-10-01T10:14:27Z</dcterms:modified>
</cp:coreProperties>
</file>